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4"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26E7CA-0DB5-435D-9966-E741A41FC834}"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245321730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6E7CA-0DB5-435D-9966-E741A41FC834}"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1023959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8E26E7CA-0DB5-435D-9966-E741A41FC834}" type="datetimeFigureOut">
              <a:rPr lang="en-CA" smtClean="0"/>
              <a:t>2023-11-21</a:t>
            </a:fld>
            <a:endParaRPr lang="en-CA"/>
          </a:p>
        </p:txBody>
      </p:sp>
      <p:sp>
        <p:nvSpPr>
          <p:cNvPr id="5" name="Footer Placeholder 4"/>
          <p:cNvSpPr>
            <a:spLocks noGrp="1"/>
          </p:cNvSpPr>
          <p:nvPr>
            <p:ph type="ftr" sz="quarter" idx="11"/>
          </p:nvPr>
        </p:nvSpPr>
        <p:spPr>
          <a:xfrm>
            <a:off x="3776135" y="6422854"/>
            <a:ext cx="4279669" cy="365125"/>
          </a:xfrm>
        </p:spPr>
        <p:txBody>
          <a:bodyPr/>
          <a:lstStyle/>
          <a:p>
            <a:endParaRPr lang="en-CA"/>
          </a:p>
        </p:txBody>
      </p:sp>
      <p:sp>
        <p:nvSpPr>
          <p:cNvPr id="6" name="Slide Number Placeholder 5"/>
          <p:cNvSpPr>
            <a:spLocks noGrp="1"/>
          </p:cNvSpPr>
          <p:nvPr>
            <p:ph type="sldNum" sz="quarter" idx="12"/>
          </p:nvPr>
        </p:nvSpPr>
        <p:spPr>
          <a:xfrm>
            <a:off x="8073048" y="6422854"/>
            <a:ext cx="879759" cy="365125"/>
          </a:xfrm>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1537720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6E7CA-0DB5-435D-9966-E741A41FC834}" type="datetimeFigureOut">
              <a:rPr lang="en-CA" smtClean="0"/>
              <a:t>2023-11-21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1591169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8E26E7CA-0DB5-435D-9966-E741A41FC834}" type="datetimeFigureOut">
              <a:rPr lang="en-CA" smtClean="0"/>
              <a:t>2023-11-21</a:t>
            </a:fld>
            <a:endParaRPr lang="en-CA"/>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CA"/>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3B28DEE2-307D-4AD5-833B-828DADBABEBE}" type="slidenum">
              <a:rPr lang="en-CA" smtClean="0"/>
              <a:t>‹#›</a:t>
            </a:fld>
            <a:endParaRPr lang="en-CA"/>
          </a:p>
        </p:txBody>
      </p:sp>
    </p:spTree>
    <p:extLst>
      <p:ext uri="{BB962C8B-B14F-4D97-AF65-F5344CB8AC3E}">
        <p14:creationId xmlns:p14="http://schemas.microsoft.com/office/powerpoint/2010/main" val="1388976152"/>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26E7CA-0DB5-435D-9966-E741A41FC834}"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2262253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26E7CA-0DB5-435D-9966-E741A41FC834}" type="datetimeFigureOut">
              <a:rPr lang="en-CA" smtClean="0"/>
              <a:t>2023-11-21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3263375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26E7CA-0DB5-435D-9966-E741A41FC834}" type="datetimeFigureOut">
              <a:rPr lang="en-CA" smtClean="0"/>
              <a:t>2023-11-21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3786743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26E7CA-0DB5-435D-9966-E741A41FC834}" type="datetimeFigureOut">
              <a:rPr lang="en-CA" smtClean="0"/>
              <a:t>2023-11-21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1076957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26E7CA-0DB5-435D-9966-E741A41FC834}"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3333459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26E7CA-0DB5-435D-9966-E741A41FC834}" type="datetimeFigureOut">
              <a:rPr lang="en-CA" smtClean="0"/>
              <a:t>2023-11-21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B28DEE2-307D-4AD5-833B-828DADBABEBE}" type="slidenum">
              <a:rPr lang="en-CA" smtClean="0"/>
              <a:t>‹#›</a:t>
            </a:fld>
            <a:endParaRPr lang="en-CA"/>
          </a:p>
        </p:txBody>
      </p:sp>
    </p:spTree>
    <p:extLst>
      <p:ext uri="{BB962C8B-B14F-4D97-AF65-F5344CB8AC3E}">
        <p14:creationId xmlns:p14="http://schemas.microsoft.com/office/powerpoint/2010/main" val="1174979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8E26E7CA-0DB5-435D-9966-E741A41FC834}" type="datetimeFigureOut">
              <a:rPr lang="en-CA" smtClean="0"/>
              <a:t>2023-11-21</a:t>
            </a:fld>
            <a:endParaRPr lang="en-CA"/>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CA"/>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3B28DEE2-307D-4AD5-833B-828DADBABEBE}" type="slidenum">
              <a:rPr lang="en-CA" smtClean="0"/>
              <a:t>‹#›</a:t>
            </a:fld>
            <a:endParaRPr lang="en-CA"/>
          </a:p>
        </p:txBody>
      </p:sp>
    </p:spTree>
    <p:extLst>
      <p:ext uri="{BB962C8B-B14F-4D97-AF65-F5344CB8AC3E}">
        <p14:creationId xmlns:p14="http://schemas.microsoft.com/office/powerpoint/2010/main" val="3385796206"/>
      </p:ext>
    </p:extLst>
  </p:cSld>
  <p:clrMap bg1="dk1" tx1="lt1" bg2="dk2" tx2="lt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ozdaldogru/Las-Vegas-Trip-Organizer" TargetMode="External"/><Relationship Id="rId2" Type="http://schemas.openxmlformats.org/officeDocument/2006/relationships/hyperlink" Target="https://ozdaldogru.github.io/Las-Vegas-Trip-Organizer/"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github.com/ozdaldogru/Las-Vegas-Trip-Organizer.git"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48456-59CC-1F7F-F631-A9592F9F6E61}"/>
              </a:ext>
            </a:extLst>
          </p:cNvPr>
          <p:cNvSpPr>
            <a:spLocks noGrp="1"/>
          </p:cNvSpPr>
          <p:nvPr>
            <p:ph type="ctrTitle"/>
          </p:nvPr>
        </p:nvSpPr>
        <p:spPr/>
        <p:txBody>
          <a:bodyPr/>
          <a:lstStyle/>
          <a:p>
            <a:r>
              <a:rPr lang="en-CA" b="1" dirty="0">
                <a:solidFill>
                  <a:srgbClr val="7030A0"/>
                </a:solidFill>
              </a:rPr>
              <a:t>Las</a:t>
            </a:r>
            <a:r>
              <a:rPr lang="en-CA" b="1" dirty="0"/>
              <a:t> </a:t>
            </a:r>
            <a:r>
              <a:rPr lang="en-CA" b="1" dirty="0">
                <a:solidFill>
                  <a:srgbClr val="92D050"/>
                </a:solidFill>
              </a:rPr>
              <a:t>Vegas</a:t>
            </a:r>
            <a:r>
              <a:rPr lang="en-CA" b="1" dirty="0"/>
              <a:t> </a:t>
            </a:r>
            <a:r>
              <a:rPr lang="en-CA" b="1" dirty="0">
                <a:solidFill>
                  <a:schemeClr val="accent2"/>
                </a:solidFill>
              </a:rPr>
              <a:t>Explorer</a:t>
            </a:r>
            <a:r>
              <a:rPr lang="en-CA" b="1" dirty="0"/>
              <a:t> </a:t>
            </a:r>
            <a:r>
              <a:rPr lang="en-CA" b="1" dirty="0">
                <a:solidFill>
                  <a:srgbClr val="00B0F0"/>
                </a:solidFill>
              </a:rPr>
              <a:t>App</a:t>
            </a:r>
            <a:endParaRPr lang="en-CA" dirty="0">
              <a:solidFill>
                <a:srgbClr val="00B0F0"/>
              </a:solidFill>
            </a:endParaRPr>
          </a:p>
        </p:txBody>
      </p:sp>
      <p:pic>
        <p:nvPicPr>
          <p:cNvPr id="5" name="Picture 4">
            <a:extLst>
              <a:ext uri="{FF2B5EF4-FFF2-40B4-BE49-F238E27FC236}">
                <a16:creationId xmlns:a16="http://schemas.microsoft.com/office/drawing/2014/main" id="{169DCC82-695C-C0B4-B764-F021D28ACB5C}"/>
              </a:ext>
            </a:extLst>
          </p:cNvPr>
          <p:cNvPicPr>
            <a:picLocks noChangeAspect="1"/>
          </p:cNvPicPr>
          <p:nvPr/>
        </p:nvPicPr>
        <p:blipFill>
          <a:blip r:embed="rId2"/>
          <a:stretch>
            <a:fillRect/>
          </a:stretch>
        </p:blipFill>
        <p:spPr>
          <a:xfrm>
            <a:off x="10971214" y="2682487"/>
            <a:ext cx="1220786" cy="707099"/>
          </a:xfrm>
          <a:prstGeom prst="rect">
            <a:avLst/>
          </a:prstGeom>
        </p:spPr>
      </p:pic>
      <p:pic>
        <p:nvPicPr>
          <p:cNvPr id="8" name="Picture 7">
            <a:extLst>
              <a:ext uri="{FF2B5EF4-FFF2-40B4-BE49-F238E27FC236}">
                <a16:creationId xmlns:a16="http://schemas.microsoft.com/office/drawing/2014/main" id="{EB214587-D930-AF7C-85AD-0CC8E27A167F}"/>
              </a:ext>
            </a:extLst>
          </p:cNvPr>
          <p:cNvPicPr>
            <a:picLocks noChangeAspect="1"/>
          </p:cNvPicPr>
          <p:nvPr/>
        </p:nvPicPr>
        <p:blipFill>
          <a:blip r:embed="rId2"/>
          <a:stretch>
            <a:fillRect/>
          </a:stretch>
        </p:blipFill>
        <p:spPr>
          <a:xfrm>
            <a:off x="42558" y="2601974"/>
            <a:ext cx="1220786" cy="707099"/>
          </a:xfrm>
          <a:prstGeom prst="rect">
            <a:avLst/>
          </a:prstGeom>
        </p:spPr>
      </p:pic>
    </p:spTree>
    <p:extLst>
      <p:ext uri="{BB962C8B-B14F-4D97-AF65-F5344CB8AC3E}">
        <p14:creationId xmlns:p14="http://schemas.microsoft.com/office/powerpoint/2010/main" val="4141125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5AD8D-508D-386A-50E1-E66A43D2313E}"/>
              </a:ext>
            </a:extLst>
          </p:cNvPr>
          <p:cNvSpPr>
            <a:spLocks noGrp="1"/>
          </p:cNvSpPr>
          <p:nvPr>
            <p:ph type="title"/>
          </p:nvPr>
        </p:nvSpPr>
        <p:spPr/>
        <p:txBody>
          <a:bodyPr/>
          <a:lstStyle/>
          <a:p>
            <a:r>
              <a:rPr lang="en-CA" b="1" i="0" dirty="0">
                <a:solidFill>
                  <a:srgbClr val="00B0F0"/>
                </a:solidFill>
                <a:effectLst/>
                <a:latin typeface="Arial" panose="020B0604020202020204" pitchFamily="34" charset="0"/>
              </a:rPr>
              <a:t>Elevator pitch</a:t>
            </a:r>
            <a:endParaRPr lang="en-CA" b="1" dirty="0">
              <a:solidFill>
                <a:srgbClr val="00B0F0"/>
              </a:solidFill>
            </a:endParaRPr>
          </a:p>
        </p:txBody>
      </p:sp>
      <p:sp>
        <p:nvSpPr>
          <p:cNvPr id="3" name="Content Placeholder 2">
            <a:extLst>
              <a:ext uri="{FF2B5EF4-FFF2-40B4-BE49-F238E27FC236}">
                <a16:creationId xmlns:a16="http://schemas.microsoft.com/office/drawing/2014/main" id="{CF008A71-CD28-085D-470B-B47430513214}"/>
              </a:ext>
            </a:extLst>
          </p:cNvPr>
          <p:cNvSpPr>
            <a:spLocks noGrp="1"/>
          </p:cNvSpPr>
          <p:nvPr>
            <p:ph idx="1"/>
          </p:nvPr>
        </p:nvSpPr>
        <p:spPr/>
        <p:txBody>
          <a:bodyPr/>
          <a:lstStyle/>
          <a:p>
            <a:pPr marL="0" indent="0">
              <a:buNone/>
            </a:pPr>
            <a:br>
              <a:rPr lang="en-CA" b="0" i="0" dirty="0">
                <a:solidFill>
                  <a:srgbClr val="1D1C1D"/>
                </a:solidFill>
                <a:effectLst/>
                <a:latin typeface="Slack-Lato"/>
              </a:rPr>
            </a:br>
            <a:endParaRPr lang="en-CA" b="0" i="0" dirty="0">
              <a:solidFill>
                <a:srgbClr val="1D1C1D"/>
              </a:solidFill>
              <a:effectLst/>
              <a:latin typeface="Slack-Lato"/>
            </a:endParaRPr>
          </a:p>
          <a:p>
            <a:pPr marL="0" indent="0">
              <a:buNone/>
            </a:pPr>
            <a:endParaRPr lang="en-CA" dirty="0">
              <a:solidFill>
                <a:srgbClr val="1D1C1D"/>
              </a:solidFill>
              <a:latin typeface="Slack-Lato"/>
            </a:endParaRPr>
          </a:p>
          <a:p>
            <a:pPr marL="0" indent="0">
              <a:buNone/>
            </a:pPr>
            <a:br>
              <a:rPr lang="en" dirty="0"/>
            </a:br>
            <a:r>
              <a:rPr lang="en" dirty="0"/>
              <a:t>We have created a web page to help the user to find flight, hotels, restaurants, sports activities, concerts, etc. when user starts to plan a trip to Las Vegas. </a:t>
            </a:r>
            <a:endParaRPr lang="en-CA" dirty="0"/>
          </a:p>
        </p:txBody>
      </p:sp>
      <p:pic>
        <p:nvPicPr>
          <p:cNvPr id="5" name="Picture 4">
            <a:extLst>
              <a:ext uri="{FF2B5EF4-FFF2-40B4-BE49-F238E27FC236}">
                <a16:creationId xmlns:a16="http://schemas.microsoft.com/office/drawing/2014/main" id="{7862AB3B-92E0-A388-870B-39BDDA21D5AC}"/>
              </a:ext>
            </a:extLst>
          </p:cNvPr>
          <p:cNvPicPr>
            <a:picLocks noChangeAspect="1"/>
          </p:cNvPicPr>
          <p:nvPr/>
        </p:nvPicPr>
        <p:blipFill>
          <a:blip r:embed="rId2"/>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2504930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803B7-A68C-9BCB-B0E9-8338CD98C324}"/>
              </a:ext>
            </a:extLst>
          </p:cNvPr>
          <p:cNvSpPr>
            <a:spLocks noGrp="1"/>
          </p:cNvSpPr>
          <p:nvPr>
            <p:ph type="title"/>
          </p:nvPr>
        </p:nvSpPr>
        <p:spPr/>
        <p:txBody>
          <a:bodyPr/>
          <a:lstStyle/>
          <a:p>
            <a:r>
              <a:rPr lang="en" b="1" dirty="0">
                <a:solidFill>
                  <a:srgbClr val="FF0000"/>
                </a:solidFill>
              </a:rPr>
              <a:t>Concept</a:t>
            </a:r>
            <a:endParaRPr lang="en-CA" b="1" dirty="0">
              <a:solidFill>
                <a:srgbClr val="FF0000"/>
              </a:solidFill>
            </a:endParaRPr>
          </a:p>
        </p:txBody>
      </p:sp>
      <p:sp>
        <p:nvSpPr>
          <p:cNvPr id="3" name="Content Placeholder 2">
            <a:extLst>
              <a:ext uri="{FF2B5EF4-FFF2-40B4-BE49-F238E27FC236}">
                <a16:creationId xmlns:a16="http://schemas.microsoft.com/office/drawing/2014/main" id="{6FFE742F-01D5-F2FC-627F-67F06859AB9F}"/>
              </a:ext>
            </a:extLst>
          </p:cNvPr>
          <p:cNvSpPr>
            <a:spLocks noGrp="1"/>
          </p:cNvSpPr>
          <p:nvPr>
            <p:ph idx="1"/>
          </p:nvPr>
        </p:nvSpPr>
        <p:spPr>
          <a:xfrm>
            <a:off x="599070" y="1882283"/>
            <a:ext cx="9784080" cy="4206240"/>
          </a:xfrm>
        </p:spPr>
        <p:txBody>
          <a:bodyPr>
            <a:noAutofit/>
          </a:bodyPr>
          <a:lstStyle/>
          <a:p>
            <a:pPr marL="457200" indent="-342900">
              <a:spcBef>
                <a:spcPts val="0"/>
              </a:spcBef>
              <a:spcAft>
                <a:spcPts val="0"/>
              </a:spcAft>
              <a:buSzPts val="1800"/>
            </a:pPr>
            <a:r>
              <a:rPr lang="en-US" sz="2000" dirty="0">
                <a:latin typeface="Arial" panose="020B0604020202020204" pitchFamily="34" charset="0"/>
                <a:cs typeface="Arial" panose="020B0604020202020204" pitchFamily="34" charset="0"/>
              </a:rPr>
              <a:t>Technologies used:</a:t>
            </a:r>
          </a:p>
          <a:p>
            <a:pPr marL="457200" lvl="0" indent="-342900" algn="l" rtl="0">
              <a:spcBef>
                <a:spcPts val="0"/>
              </a:spcBef>
              <a:spcAft>
                <a:spcPts val="0"/>
              </a:spcAft>
              <a:buSzPts val="1800"/>
              <a:buChar char="●"/>
            </a:pPr>
            <a:endParaRPr lang="en-US" sz="1400" dirty="0">
              <a:latin typeface="Arial" panose="020B0604020202020204" pitchFamily="34" charset="0"/>
              <a:cs typeface="Arial" panose="020B0604020202020204" pitchFamily="34" charset="0"/>
            </a:endParaRP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Bootstrap, Framework, Google Fonts, Server Side API with JSON, </a:t>
            </a:r>
            <a:r>
              <a:rPr lang="en-US" sz="1400" dirty="0" err="1">
                <a:latin typeface="Arial" panose="020B0604020202020204" pitchFamily="34" charset="0"/>
                <a:cs typeface="Arial" panose="020B0604020202020204" pitchFamily="34" charset="0"/>
              </a:rPr>
              <a:t>JQuery</a:t>
            </a:r>
            <a:r>
              <a:rPr lang="en-US" sz="1400" dirty="0">
                <a:latin typeface="Arial" panose="020B0604020202020204" pitchFamily="34" charset="0"/>
                <a:cs typeface="Arial" panose="020B0604020202020204" pitchFamily="34" charset="0"/>
              </a:rPr>
              <a:t>, Local Storage, Media Queries, and 	Event Listeners.</a:t>
            </a:r>
          </a:p>
          <a:p>
            <a:pPr marL="457200" indent="-342900">
              <a:spcBef>
                <a:spcPts val="0"/>
              </a:spcBef>
              <a:spcAft>
                <a:spcPts val="0"/>
              </a:spcAft>
              <a:buSzPts val="1800"/>
            </a:pPr>
            <a:r>
              <a:rPr lang="en-US" sz="2000" dirty="0">
                <a:latin typeface="Arial" panose="020B0604020202020204" pitchFamily="34" charset="0"/>
                <a:cs typeface="Arial" panose="020B0604020202020204" pitchFamily="34" charset="0"/>
              </a:rPr>
              <a:t>Breakdown of tasks and roles</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a:t>
            </a:r>
            <a:r>
              <a:rPr lang="en-US" sz="1400" b="1" dirty="0">
                <a:solidFill>
                  <a:srgbClr val="FF0000"/>
                </a:solidFill>
                <a:latin typeface="Arial" panose="020B0604020202020204" pitchFamily="34" charset="0"/>
                <a:cs typeface="Arial" panose="020B0604020202020204" pitchFamily="34" charset="0"/>
              </a:rPr>
              <a:t>Jamie: </a:t>
            </a:r>
            <a:r>
              <a:rPr lang="en-US" sz="1400" dirty="0">
                <a:latin typeface="Arial" panose="020B0604020202020204" pitchFamily="34" charset="0"/>
                <a:cs typeface="Arial" panose="020B0604020202020204" pitchFamily="34" charset="0"/>
              </a:rPr>
              <a:t>End Page</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a:t>
            </a:r>
            <a:r>
              <a:rPr lang="en-US" sz="1400" b="1" dirty="0">
                <a:solidFill>
                  <a:srgbClr val="00B050"/>
                </a:solidFill>
                <a:latin typeface="Arial" panose="020B0604020202020204" pitchFamily="34" charset="0"/>
                <a:cs typeface="Arial" panose="020B0604020202020204" pitchFamily="34" charset="0"/>
              </a:rPr>
              <a:t>Julio: </a:t>
            </a:r>
            <a:r>
              <a:rPr lang="en-US" sz="1400" dirty="0">
                <a:latin typeface="Arial" panose="020B0604020202020204" pitchFamily="34" charset="0"/>
                <a:cs typeface="Arial" panose="020B0604020202020204" pitchFamily="34" charset="0"/>
              </a:rPr>
              <a:t>Ticketmaster Page</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a:t>
            </a:r>
            <a:r>
              <a:rPr lang="en-US" sz="1400" b="1" dirty="0">
                <a:solidFill>
                  <a:srgbClr val="0070C0"/>
                </a:solidFill>
                <a:latin typeface="Arial" panose="020B0604020202020204" pitchFamily="34" charset="0"/>
                <a:cs typeface="Arial" panose="020B0604020202020204" pitchFamily="34" charset="0"/>
              </a:rPr>
              <a:t>Harry: </a:t>
            </a:r>
            <a:r>
              <a:rPr lang="en-US" sz="1400" dirty="0">
                <a:latin typeface="Arial" panose="020B0604020202020204" pitchFamily="34" charset="0"/>
                <a:cs typeface="Arial" panose="020B0604020202020204" pitchFamily="34" charset="0"/>
              </a:rPr>
              <a:t>Form Page</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a:t>
            </a:r>
            <a:r>
              <a:rPr lang="en-US" sz="1400" b="1" dirty="0" err="1">
                <a:solidFill>
                  <a:srgbClr val="FFFF00"/>
                </a:solidFill>
                <a:latin typeface="Arial" panose="020B0604020202020204" pitchFamily="34" charset="0"/>
                <a:cs typeface="Arial" panose="020B0604020202020204" pitchFamily="34" charset="0"/>
              </a:rPr>
              <a:t>Ozdal</a:t>
            </a:r>
            <a:r>
              <a:rPr lang="en-US" sz="1400" b="1" dirty="0">
                <a:solidFill>
                  <a:srgbClr val="FFFF00"/>
                </a:solidFill>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Main page</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a:t>
            </a:r>
            <a:r>
              <a:rPr lang="en-US" sz="1400" b="1" dirty="0">
                <a:solidFill>
                  <a:schemeClr val="accent1">
                    <a:lumMod val="60000"/>
                    <a:lumOff val="40000"/>
                  </a:schemeClr>
                </a:solidFill>
                <a:latin typeface="Arial" panose="020B0604020202020204" pitchFamily="34" charset="0"/>
                <a:cs typeface="Arial" panose="020B0604020202020204" pitchFamily="34" charset="0"/>
              </a:rPr>
              <a:t>Stanislav: </a:t>
            </a:r>
            <a:r>
              <a:rPr lang="en-US" sz="1400" dirty="0" err="1">
                <a:latin typeface="Arial" panose="020B0604020202020204" pitchFamily="34" charset="0"/>
                <a:cs typeface="Arial" panose="020B0604020202020204" pitchFamily="34" charset="0"/>
              </a:rPr>
              <a:t>Fullhouse</a:t>
            </a:r>
            <a:r>
              <a:rPr lang="en-US" sz="1400" dirty="0">
                <a:latin typeface="Arial" panose="020B0604020202020204" pitchFamily="34" charset="0"/>
                <a:cs typeface="Arial" panose="020B0604020202020204" pitchFamily="34" charset="0"/>
              </a:rPr>
              <a:t> and </a:t>
            </a:r>
            <a:r>
              <a:rPr lang="en-US" sz="1400" dirty="0" err="1">
                <a:latin typeface="Arial" panose="020B0604020202020204" pitchFamily="34" charset="0"/>
                <a:cs typeface="Arial" panose="020B0604020202020204" pitchFamily="34" charset="0"/>
              </a:rPr>
              <a:t>Royalflush</a:t>
            </a:r>
            <a:r>
              <a:rPr lang="en-US" sz="1400" dirty="0">
                <a:latin typeface="Arial" panose="020B0604020202020204" pitchFamily="34" charset="0"/>
                <a:cs typeface="Arial" panose="020B0604020202020204" pitchFamily="34" charset="0"/>
              </a:rPr>
              <a:t> pages</a:t>
            </a:r>
          </a:p>
          <a:p>
            <a:pPr marL="457200" indent="-342900">
              <a:spcBef>
                <a:spcPts val="0"/>
              </a:spcBef>
              <a:spcAft>
                <a:spcPts val="0"/>
              </a:spcAft>
              <a:buSzPts val="1800"/>
            </a:pPr>
            <a:r>
              <a:rPr lang="en-US" sz="2000" dirty="0">
                <a:latin typeface="Arial" panose="020B0604020202020204" pitchFamily="34" charset="0"/>
                <a:cs typeface="Arial" panose="020B0604020202020204" pitchFamily="34" charset="0"/>
              </a:rPr>
              <a:t>Challenges</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To work as a  real team with </a:t>
            </a:r>
            <a:r>
              <a:rPr lang="en-US" sz="1400" dirty="0" err="1">
                <a:latin typeface="Arial" panose="020B0604020202020204" pitchFamily="34" charset="0"/>
                <a:cs typeface="Arial" panose="020B0604020202020204" pitchFamily="34" charset="0"/>
              </a:rPr>
              <a:t>Github</a:t>
            </a:r>
            <a:r>
              <a:rPr lang="en-US" sz="1400" dirty="0">
                <a:latin typeface="Arial" panose="020B0604020202020204" pitchFamily="34" charset="0"/>
                <a:cs typeface="Arial" panose="020B0604020202020204" pitchFamily="34" charset="0"/>
              </a:rPr>
              <a:t> Collaboration.</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To create a working page, created by different team members, finding API’s.</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Most importantly: Working with other humans!</a:t>
            </a:r>
          </a:p>
          <a:p>
            <a:pPr marL="457200" indent="-342900">
              <a:spcBef>
                <a:spcPts val="0"/>
              </a:spcBef>
              <a:spcAft>
                <a:spcPts val="0"/>
              </a:spcAft>
              <a:buSzPts val="1800"/>
            </a:pPr>
            <a:r>
              <a:rPr lang="en-US" sz="2000" dirty="0">
                <a:latin typeface="Arial" panose="020B0604020202020204" pitchFamily="34" charset="0"/>
                <a:cs typeface="Arial" panose="020B0604020202020204" pitchFamily="34" charset="0"/>
              </a:rPr>
              <a:t>Successes</a:t>
            </a:r>
          </a:p>
          <a:p>
            <a:pPr marL="114300" lvl="0" indent="0" algn="l" rtl="0">
              <a:spcBef>
                <a:spcPts val="0"/>
              </a:spcBef>
              <a:spcAft>
                <a:spcPts val="0"/>
              </a:spcAft>
              <a:buSzPts val="1800"/>
              <a:buNone/>
            </a:pPr>
            <a:r>
              <a:rPr lang="en-US" sz="2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Learned how to work together without conflicts in GitHub.</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We adapted our personal expectations for the greater good of the team.</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We evaluated our project midway and reconciled our various directions.</a:t>
            </a:r>
          </a:p>
          <a:p>
            <a:pPr marL="114300" lvl="0" indent="0" algn="l" rtl="0">
              <a:spcBef>
                <a:spcPts val="0"/>
              </a:spcBef>
              <a:spcAft>
                <a:spcPts val="0"/>
              </a:spcAft>
              <a:buSzPts val="1800"/>
              <a:buNone/>
            </a:pPr>
            <a:r>
              <a:rPr lang="en-US" sz="1400" dirty="0">
                <a:latin typeface="Arial" panose="020B0604020202020204" pitchFamily="34" charset="0"/>
                <a:cs typeface="Arial" panose="020B0604020202020204" pitchFamily="34" charset="0"/>
              </a:rPr>
              <a:t>	We started out as incorrigible mavericks but ended as a team!</a:t>
            </a:r>
          </a:p>
        </p:txBody>
      </p:sp>
      <p:pic>
        <p:nvPicPr>
          <p:cNvPr id="4" name="Picture 3">
            <a:extLst>
              <a:ext uri="{FF2B5EF4-FFF2-40B4-BE49-F238E27FC236}">
                <a16:creationId xmlns:a16="http://schemas.microsoft.com/office/drawing/2014/main" id="{49BA2EE3-13D3-467E-B6C8-236CA93A397A}"/>
              </a:ext>
            </a:extLst>
          </p:cNvPr>
          <p:cNvPicPr>
            <a:picLocks noChangeAspect="1"/>
          </p:cNvPicPr>
          <p:nvPr/>
        </p:nvPicPr>
        <p:blipFill>
          <a:blip r:embed="rId2"/>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768214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EFA81-C6BB-46A2-4C84-9B7CEE2D7DE6}"/>
              </a:ext>
            </a:extLst>
          </p:cNvPr>
          <p:cNvSpPr>
            <a:spLocks noGrp="1"/>
          </p:cNvSpPr>
          <p:nvPr>
            <p:ph type="title"/>
          </p:nvPr>
        </p:nvSpPr>
        <p:spPr/>
        <p:txBody>
          <a:bodyPr/>
          <a:lstStyle/>
          <a:p>
            <a:r>
              <a:rPr lang="en" b="1" dirty="0">
                <a:solidFill>
                  <a:schemeClr val="accent6">
                    <a:lumMod val="75000"/>
                  </a:schemeClr>
                </a:solidFill>
              </a:rPr>
              <a:t>Process</a:t>
            </a:r>
            <a:endParaRPr lang="en-CA" b="1" dirty="0">
              <a:solidFill>
                <a:schemeClr val="accent6">
                  <a:lumMod val="75000"/>
                </a:schemeClr>
              </a:solidFill>
            </a:endParaRPr>
          </a:p>
        </p:txBody>
      </p:sp>
      <p:sp>
        <p:nvSpPr>
          <p:cNvPr id="3" name="Content Placeholder 2">
            <a:extLst>
              <a:ext uri="{FF2B5EF4-FFF2-40B4-BE49-F238E27FC236}">
                <a16:creationId xmlns:a16="http://schemas.microsoft.com/office/drawing/2014/main" id="{A0A47EB7-648C-3D0E-BE1E-61B1853F83BB}"/>
              </a:ext>
            </a:extLst>
          </p:cNvPr>
          <p:cNvSpPr>
            <a:spLocks noGrp="1"/>
          </p:cNvSpPr>
          <p:nvPr>
            <p:ph idx="1"/>
          </p:nvPr>
        </p:nvSpPr>
        <p:spPr>
          <a:xfrm>
            <a:off x="452421" y="1925416"/>
            <a:ext cx="9784080" cy="4206240"/>
          </a:xfrm>
        </p:spPr>
        <p:txBody>
          <a:bodyPr>
            <a:normAutofit fontScale="70000" lnSpcReduction="20000"/>
          </a:bodyPr>
          <a:lstStyle/>
          <a:p>
            <a:pPr marL="571500" indent="-457200">
              <a:spcBef>
                <a:spcPts val="0"/>
              </a:spcBef>
              <a:spcAft>
                <a:spcPts val="0"/>
              </a:spcAft>
              <a:buSzPts val="1800"/>
              <a:buFont typeface="Wingdings" panose="05000000000000000000" pitchFamily="2" charset="2"/>
              <a:buChar char="§"/>
            </a:pPr>
            <a:r>
              <a:rPr lang="en-US" sz="3600" dirty="0"/>
              <a:t>T</a:t>
            </a:r>
            <a:r>
              <a:rPr lang="en" sz="2800" dirty="0"/>
              <a:t>echnologies used:</a:t>
            </a:r>
          </a:p>
          <a:p>
            <a:pPr marL="571500" indent="-457200">
              <a:spcBef>
                <a:spcPts val="0"/>
              </a:spcBef>
              <a:spcAft>
                <a:spcPts val="0"/>
              </a:spcAft>
              <a:buSzPts val="1800"/>
              <a:buFont typeface="Wingdings" panose="05000000000000000000" pitchFamily="2" charset="2"/>
              <a:buChar char="§"/>
            </a:pPr>
            <a:endParaRPr lang="en-US" sz="3600" dirty="0"/>
          </a:p>
          <a:p>
            <a:pPr marL="457200" lvl="0" indent="-342900" algn="l" rtl="0">
              <a:spcBef>
                <a:spcPts val="0"/>
              </a:spcBef>
              <a:spcAft>
                <a:spcPts val="0"/>
              </a:spcAft>
              <a:buSzPts val="1800"/>
              <a:buChar char="●"/>
            </a:pPr>
            <a:endParaRPr lang="en-US" sz="3200" dirty="0"/>
          </a:p>
          <a:p>
            <a:pPr marL="114300" lvl="0" indent="0" algn="l" rtl="0">
              <a:spcBef>
                <a:spcPts val="0"/>
              </a:spcBef>
              <a:spcAft>
                <a:spcPts val="0"/>
              </a:spcAft>
              <a:buSzPts val="1800"/>
              <a:buNone/>
            </a:pPr>
            <a:r>
              <a:rPr lang="en-US" sz="2400" dirty="0"/>
              <a:t>	We would like to create an organizer so users can book, buy, rent what they want before going to Las Vegas.</a:t>
            </a:r>
          </a:p>
          <a:p>
            <a:pPr marL="114300" lvl="0" indent="0" algn="l" rtl="0">
              <a:spcBef>
                <a:spcPts val="0"/>
              </a:spcBef>
              <a:spcAft>
                <a:spcPts val="0"/>
              </a:spcAft>
              <a:buSzPts val="1800"/>
              <a:buNone/>
            </a:pPr>
            <a:endParaRPr lang="en-US" sz="3200" dirty="0"/>
          </a:p>
          <a:p>
            <a:pPr marL="571500" lvl="0" indent="-457200" algn="l" rtl="0">
              <a:spcBef>
                <a:spcPts val="0"/>
              </a:spcBef>
              <a:spcAft>
                <a:spcPts val="0"/>
              </a:spcAft>
              <a:buSzPts val="1800"/>
              <a:buFont typeface="Wingdings" panose="05000000000000000000" pitchFamily="2" charset="2"/>
              <a:buChar char="§"/>
            </a:pPr>
            <a:r>
              <a:rPr lang="en-US" sz="3600" dirty="0"/>
              <a:t>Motivation for development?</a:t>
            </a:r>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r>
              <a:rPr lang="en-US" sz="2800" dirty="0"/>
              <a:t>	Showcase our ability to collaborate and develop a web-site employing API technology!</a:t>
            </a:r>
          </a:p>
          <a:p>
            <a:pPr marL="114300" lvl="0" indent="0" algn="l" rtl="0">
              <a:spcBef>
                <a:spcPts val="0"/>
              </a:spcBef>
              <a:spcAft>
                <a:spcPts val="0"/>
              </a:spcAft>
              <a:buSzPts val="1800"/>
              <a:buNone/>
            </a:pPr>
            <a:endParaRPr lang="en-US" sz="3200" dirty="0"/>
          </a:p>
          <a:p>
            <a:pPr marL="571500" lvl="0" indent="-457200" algn="l" rtl="0">
              <a:spcBef>
                <a:spcPts val="0"/>
              </a:spcBef>
              <a:spcAft>
                <a:spcPts val="0"/>
              </a:spcAft>
              <a:buSzPts val="1800"/>
              <a:buFont typeface="Wingdings" panose="05000000000000000000" pitchFamily="2" charset="2"/>
              <a:buChar char="§"/>
            </a:pPr>
            <a:r>
              <a:rPr lang="en-US" sz="3600" dirty="0"/>
              <a:t>User story</a:t>
            </a:r>
          </a:p>
          <a:p>
            <a:pPr marL="114300" lvl="0" indent="0" algn="l" rtl="0">
              <a:spcBef>
                <a:spcPts val="0"/>
              </a:spcBef>
              <a:spcAft>
                <a:spcPts val="0"/>
              </a:spcAft>
              <a:buSzPts val="1800"/>
              <a:buNone/>
            </a:pPr>
            <a:endParaRPr lang="en-US" sz="3600" dirty="0"/>
          </a:p>
          <a:p>
            <a:pPr marL="342900" lvl="1" indent="0">
              <a:spcBef>
                <a:spcPts val="0"/>
              </a:spcBef>
              <a:spcAft>
                <a:spcPts val="0"/>
              </a:spcAft>
              <a:buSzPts val="1800"/>
              <a:buNone/>
            </a:pPr>
            <a:r>
              <a:rPr lang="en-US" dirty="0"/>
              <a:t>	</a:t>
            </a:r>
            <a:r>
              <a:rPr lang="en-US" sz="2200" dirty="0"/>
              <a:t>When the user goes to the Main Page there are 4 options; Basic, Premium, Customize or straight to the Events API. The Events API leads them to the Ticketmaster web-site, where the user can search for some shows and activities.</a:t>
            </a:r>
          </a:p>
          <a:p>
            <a:pPr marL="342900" lvl="1" indent="0">
              <a:spcBef>
                <a:spcPts val="0"/>
              </a:spcBef>
              <a:spcAft>
                <a:spcPts val="0"/>
              </a:spcAft>
              <a:buSzPts val="1800"/>
              <a:buNone/>
            </a:pPr>
            <a:r>
              <a:rPr lang="en-US" sz="2200" dirty="0"/>
              <a:t>	When the user wants to organize the Las Vegas trip, the user needs to go Basic, Premium or Customize pages. In the Basic Page, the  user finds hotels, restaurants, flights etc. The Premium Page works the same way, but the user can find more luxury options. Finally, in the Customize Page, the user can display, and select both Basic and Premium options. </a:t>
            </a:r>
          </a:p>
          <a:p>
            <a:pPr lvl="1"/>
            <a:endParaRPr lang="en-CA" dirty="0"/>
          </a:p>
          <a:p>
            <a:endParaRPr lang="en-CA" dirty="0"/>
          </a:p>
        </p:txBody>
      </p:sp>
      <p:pic>
        <p:nvPicPr>
          <p:cNvPr id="4" name="Picture 3">
            <a:extLst>
              <a:ext uri="{FF2B5EF4-FFF2-40B4-BE49-F238E27FC236}">
                <a16:creationId xmlns:a16="http://schemas.microsoft.com/office/drawing/2014/main" id="{1428ABF1-ABCC-131F-A500-146BD08F9B5E}"/>
              </a:ext>
            </a:extLst>
          </p:cNvPr>
          <p:cNvPicPr>
            <a:picLocks noChangeAspect="1"/>
          </p:cNvPicPr>
          <p:nvPr/>
        </p:nvPicPr>
        <p:blipFill>
          <a:blip r:embed="rId2"/>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14746469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9491D-D173-0DEB-A02A-925F1F3DDC29}"/>
              </a:ext>
            </a:extLst>
          </p:cNvPr>
          <p:cNvSpPr>
            <a:spLocks noGrp="1"/>
          </p:cNvSpPr>
          <p:nvPr>
            <p:ph type="title"/>
          </p:nvPr>
        </p:nvSpPr>
        <p:spPr/>
        <p:txBody>
          <a:bodyPr/>
          <a:lstStyle/>
          <a:p>
            <a:r>
              <a:rPr lang="en" b="1" dirty="0">
                <a:solidFill>
                  <a:srgbClr val="00B050"/>
                </a:solidFill>
              </a:rPr>
              <a:t>Demo</a:t>
            </a:r>
            <a:endParaRPr lang="en-CA" b="1" dirty="0">
              <a:solidFill>
                <a:srgbClr val="00B050"/>
              </a:solidFill>
            </a:endParaRPr>
          </a:p>
        </p:txBody>
      </p:sp>
      <p:pic>
        <p:nvPicPr>
          <p:cNvPr id="4" name="Picture 3">
            <a:extLst>
              <a:ext uri="{FF2B5EF4-FFF2-40B4-BE49-F238E27FC236}">
                <a16:creationId xmlns:a16="http://schemas.microsoft.com/office/drawing/2014/main" id="{F6916FCD-1459-B5A6-2848-7F48A16D9D34}"/>
              </a:ext>
            </a:extLst>
          </p:cNvPr>
          <p:cNvPicPr>
            <a:picLocks noChangeAspect="1"/>
          </p:cNvPicPr>
          <p:nvPr/>
        </p:nvPicPr>
        <p:blipFill>
          <a:blip r:embed="rId4"/>
          <a:stretch>
            <a:fillRect/>
          </a:stretch>
        </p:blipFill>
        <p:spPr>
          <a:xfrm>
            <a:off x="8652295" y="164799"/>
            <a:ext cx="3539706" cy="1645767"/>
          </a:xfrm>
          <a:prstGeom prst="rect">
            <a:avLst/>
          </a:prstGeom>
        </p:spPr>
      </p:pic>
      <p:pic>
        <p:nvPicPr>
          <p:cNvPr id="11" name="Screen Recording 10">
            <a:hlinkClick r:id="" action="ppaction://media"/>
            <a:extLst>
              <a:ext uri="{FF2B5EF4-FFF2-40B4-BE49-F238E27FC236}">
                <a16:creationId xmlns:a16="http://schemas.microsoft.com/office/drawing/2014/main" id="{EFC835E4-5BD9-C10A-3B1C-3207AC09EDC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30393" y="1998955"/>
            <a:ext cx="8479766" cy="4020160"/>
          </a:xfrm>
          <a:prstGeom prst="rect">
            <a:avLst/>
          </a:prstGeom>
        </p:spPr>
      </p:pic>
    </p:spTree>
    <p:extLst>
      <p:ext uri="{BB962C8B-B14F-4D97-AF65-F5344CB8AC3E}">
        <p14:creationId xmlns:p14="http://schemas.microsoft.com/office/powerpoint/2010/main" val="2235692087"/>
      </p:ext>
    </p:extLst>
  </p:cSld>
  <p:clrMapOvr>
    <a:masterClrMapping/>
  </p:clrMapOvr>
  <mc:AlternateContent xmlns:mc="http://schemas.openxmlformats.org/markup-compatibility/2006" xmlns:p14="http://schemas.microsoft.com/office/powerpoint/2010/main">
    <mc:Choice Requires="p14">
      <p:transition spd="slow" p14:dur="2000" advTm="72376"/>
    </mc:Choice>
    <mc:Fallback xmlns="">
      <p:transition spd="slow" advTm="72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64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52298-508A-F03C-B502-EB309571D221}"/>
              </a:ext>
            </a:extLst>
          </p:cNvPr>
          <p:cNvSpPr>
            <a:spLocks noGrp="1"/>
          </p:cNvSpPr>
          <p:nvPr>
            <p:ph type="title"/>
          </p:nvPr>
        </p:nvSpPr>
        <p:spPr/>
        <p:txBody>
          <a:bodyPr/>
          <a:lstStyle/>
          <a:p>
            <a:r>
              <a:rPr lang="en" b="1" dirty="0">
                <a:solidFill>
                  <a:srgbClr val="7030A0"/>
                </a:solidFill>
              </a:rPr>
              <a:t>Future Development</a:t>
            </a:r>
            <a:endParaRPr lang="en-CA" b="1" dirty="0">
              <a:solidFill>
                <a:srgbClr val="7030A0"/>
              </a:solidFill>
            </a:endParaRPr>
          </a:p>
        </p:txBody>
      </p:sp>
      <p:sp>
        <p:nvSpPr>
          <p:cNvPr id="3" name="Content Placeholder 2">
            <a:extLst>
              <a:ext uri="{FF2B5EF4-FFF2-40B4-BE49-F238E27FC236}">
                <a16:creationId xmlns:a16="http://schemas.microsoft.com/office/drawing/2014/main" id="{8A3E7FC4-6E1E-697E-8B95-37B28E2343BC}"/>
              </a:ext>
            </a:extLst>
          </p:cNvPr>
          <p:cNvSpPr>
            <a:spLocks noGrp="1"/>
          </p:cNvSpPr>
          <p:nvPr>
            <p:ph idx="1"/>
          </p:nvPr>
        </p:nvSpPr>
        <p:spPr/>
        <p:txBody>
          <a:bodyPr/>
          <a:lstStyle/>
          <a:p>
            <a:pPr marL="342900">
              <a:spcAft>
                <a:spcPts val="1600"/>
              </a:spcAft>
            </a:pPr>
            <a:r>
              <a:rPr lang="en-US" dirty="0">
                <a:latin typeface="Arial" panose="020B0604020202020204" pitchFamily="34" charset="0"/>
                <a:cs typeface="Arial" panose="020B0604020202020204" pitchFamily="34" charset="0"/>
              </a:rPr>
              <a:t>Constantly review and update appearance of web page.</a:t>
            </a:r>
          </a:p>
          <a:p>
            <a:pPr marL="342900">
              <a:spcAft>
                <a:spcPts val="1600"/>
              </a:spcAft>
            </a:pPr>
            <a:r>
              <a:rPr lang="en-US" dirty="0">
                <a:latin typeface="Arial" panose="020B0604020202020204" pitchFamily="34" charset="0"/>
                <a:cs typeface="Arial" panose="020B0604020202020204" pitchFamily="34" charset="0"/>
              </a:rPr>
              <a:t>Review and modifying codes to make them more efficient and a more stabile webpage.</a:t>
            </a:r>
          </a:p>
          <a:p>
            <a:pPr marL="342900">
              <a:spcAft>
                <a:spcPts val="1600"/>
              </a:spcAft>
            </a:pPr>
            <a:r>
              <a:rPr lang="en-US" dirty="0">
                <a:latin typeface="Arial" panose="020B0604020202020204" pitchFamily="34" charset="0"/>
                <a:cs typeface="Arial" panose="020B0604020202020204" pitchFamily="34" charset="0"/>
              </a:rPr>
              <a:t>Upgrading web page, design, and its content to become a web page of a sales focused/oriented company.</a:t>
            </a:r>
          </a:p>
          <a:p>
            <a:pPr marL="342900">
              <a:spcAft>
                <a:spcPts val="1600"/>
              </a:spcAft>
            </a:pPr>
            <a:r>
              <a:rPr lang="en-US" dirty="0">
                <a:latin typeface="Arial" panose="020B0604020202020204" pitchFamily="34" charset="0"/>
                <a:cs typeface="Arial" panose="020B0604020202020204" pitchFamily="34" charset="0"/>
              </a:rPr>
              <a:t>Expand APIs that we use.</a:t>
            </a:r>
          </a:p>
          <a:p>
            <a:pPr marL="342900">
              <a:spcAft>
                <a:spcPts val="1600"/>
              </a:spcAft>
            </a:pPr>
            <a:r>
              <a:rPr lang="en-US" dirty="0">
                <a:latin typeface="Arial" panose="020B0604020202020204" pitchFamily="34" charset="0"/>
                <a:cs typeface="Arial" panose="020B0604020202020204" pitchFamily="34" charset="0"/>
              </a:rPr>
              <a:t>Make decisions based on user feedback!</a:t>
            </a:r>
          </a:p>
          <a:p>
            <a:endParaRPr lang="en-CA" dirty="0"/>
          </a:p>
        </p:txBody>
      </p:sp>
      <p:pic>
        <p:nvPicPr>
          <p:cNvPr id="4" name="Picture 3">
            <a:extLst>
              <a:ext uri="{FF2B5EF4-FFF2-40B4-BE49-F238E27FC236}">
                <a16:creationId xmlns:a16="http://schemas.microsoft.com/office/drawing/2014/main" id="{44A66F61-8174-0C93-CE28-13C7EB51B634}"/>
              </a:ext>
            </a:extLst>
          </p:cNvPr>
          <p:cNvPicPr>
            <a:picLocks noChangeAspect="1"/>
          </p:cNvPicPr>
          <p:nvPr/>
        </p:nvPicPr>
        <p:blipFill>
          <a:blip r:embed="rId2"/>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4214955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42325-5CFF-180B-8E71-F8C6147AD655}"/>
              </a:ext>
            </a:extLst>
          </p:cNvPr>
          <p:cNvSpPr>
            <a:spLocks noGrp="1"/>
          </p:cNvSpPr>
          <p:nvPr>
            <p:ph type="title"/>
          </p:nvPr>
        </p:nvSpPr>
        <p:spPr/>
        <p:txBody>
          <a:bodyPr/>
          <a:lstStyle/>
          <a:p>
            <a:r>
              <a:rPr lang="en" b="1" dirty="0"/>
              <a:t>Links</a:t>
            </a:r>
            <a:endParaRPr lang="en-CA" b="1" dirty="0"/>
          </a:p>
        </p:txBody>
      </p:sp>
      <p:sp>
        <p:nvSpPr>
          <p:cNvPr id="3" name="Content Placeholder 2">
            <a:extLst>
              <a:ext uri="{FF2B5EF4-FFF2-40B4-BE49-F238E27FC236}">
                <a16:creationId xmlns:a16="http://schemas.microsoft.com/office/drawing/2014/main" id="{B628DE4F-5D04-C98B-260C-2BC4C3328781}"/>
              </a:ext>
            </a:extLst>
          </p:cNvPr>
          <p:cNvSpPr>
            <a:spLocks noGrp="1"/>
          </p:cNvSpPr>
          <p:nvPr>
            <p:ph idx="1"/>
          </p:nvPr>
        </p:nvSpPr>
        <p:spPr/>
        <p:txBody>
          <a:bodyPr/>
          <a:lstStyle/>
          <a:p>
            <a:pPr marL="457200" indent="-342900">
              <a:spcBef>
                <a:spcPts val="0"/>
              </a:spcBef>
              <a:spcAft>
                <a:spcPts val="0"/>
              </a:spcAft>
              <a:buSzPts val="1800"/>
            </a:pPr>
            <a:r>
              <a:rPr lang="en-CA" dirty="0"/>
              <a:t>Deployed</a:t>
            </a:r>
          </a:p>
          <a:p>
            <a:pPr marL="114300" lvl="0" indent="0" algn="l" rtl="0">
              <a:spcBef>
                <a:spcPts val="0"/>
              </a:spcBef>
              <a:spcAft>
                <a:spcPts val="0"/>
              </a:spcAft>
              <a:buSzPts val="1800"/>
              <a:buNone/>
            </a:pPr>
            <a:r>
              <a:rPr lang="en-CA" dirty="0"/>
              <a:t>	</a:t>
            </a:r>
            <a:r>
              <a:rPr lang="en-CA" dirty="0">
                <a:hlinkClick r:id="rId2"/>
              </a:rPr>
              <a:t>https://ozdaldogru.github.io/Las-Vegas-Trip-Organizer/</a:t>
            </a:r>
            <a:endParaRPr lang="en-CA" dirty="0"/>
          </a:p>
          <a:p>
            <a:pPr marL="114300" lvl="0" indent="0" algn="l" rtl="0">
              <a:spcBef>
                <a:spcPts val="0"/>
              </a:spcBef>
              <a:spcAft>
                <a:spcPts val="0"/>
              </a:spcAft>
              <a:buSzPts val="1800"/>
              <a:buNone/>
            </a:pPr>
            <a:endParaRPr lang="en-CA" dirty="0"/>
          </a:p>
          <a:p>
            <a:pPr marL="457200" indent="-342900">
              <a:spcBef>
                <a:spcPts val="0"/>
              </a:spcBef>
              <a:spcAft>
                <a:spcPts val="0"/>
              </a:spcAft>
              <a:buSzPts val="1800"/>
            </a:pPr>
            <a:r>
              <a:rPr lang="en-CA" dirty="0"/>
              <a:t>GitHub repo link:</a:t>
            </a:r>
          </a:p>
          <a:p>
            <a:pPr marL="114300" indent="0">
              <a:buNone/>
            </a:pPr>
            <a:r>
              <a:rPr lang="en-CA" dirty="0"/>
              <a:t>	</a:t>
            </a:r>
            <a:r>
              <a:rPr lang="en-CA" dirty="0">
                <a:hlinkClick r:id="rId3"/>
              </a:rPr>
              <a:t>https://github.com/ozdaldogru/Las-Vegas-Trip-Organizer</a:t>
            </a:r>
            <a:endParaRPr lang="en-CA" dirty="0"/>
          </a:p>
          <a:p>
            <a:pPr marL="114300" lvl="0" indent="0" algn="l" rtl="0">
              <a:spcBef>
                <a:spcPts val="0"/>
              </a:spcBef>
              <a:spcAft>
                <a:spcPts val="0"/>
              </a:spcAft>
              <a:buSzPts val="1800"/>
              <a:buNone/>
            </a:pPr>
            <a:endParaRPr lang="en-CA" dirty="0"/>
          </a:p>
          <a:p>
            <a:pPr marL="457200" indent="-342900">
              <a:spcBef>
                <a:spcPts val="0"/>
              </a:spcBef>
              <a:spcAft>
                <a:spcPts val="0"/>
              </a:spcAft>
              <a:buSzPts val="1800"/>
            </a:pPr>
            <a:r>
              <a:rPr lang="en-CA" dirty="0" err="1"/>
              <a:t>Github</a:t>
            </a:r>
            <a:r>
              <a:rPr lang="en-CA" dirty="0"/>
              <a:t> HTTPS link:</a:t>
            </a:r>
          </a:p>
          <a:p>
            <a:pPr marL="114300" lvl="0" indent="0" algn="l" rtl="0">
              <a:spcBef>
                <a:spcPts val="0"/>
              </a:spcBef>
              <a:spcAft>
                <a:spcPts val="0"/>
              </a:spcAft>
              <a:buSzPts val="1800"/>
              <a:buNone/>
            </a:pPr>
            <a:r>
              <a:rPr lang="en-CA" dirty="0"/>
              <a:t>	</a:t>
            </a:r>
            <a:r>
              <a:rPr lang="en-CA" dirty="0">
                <a:hlinkClick r:id="rId4"/>
              </a:rPr>
              <a:t>https://github.com/ozdaldogru/Las-Vegas-Trip-Organizer.git</a:t>
            </a:r>
            <a:endParaRPr lang="en-CA" dirty="0"/>
          </a:p>
          <a:p>
            <a:pPr marL="114300" lvl="0" indent="0" algn="l" rtl="0">
              <a:spcBef>
                <a:spcPts val="0"/>
              </a:spcBef>
              <a:spcAft>
                <a:spcPts val="0"/>
              </a:spcAft>
              <a:buSzPts val="1800"/>
              <a:buNone/>
            </a:pPr>
            <a:endParaRPr lang="en-CA" dirty="0"/>
          </a:p>
          <a:p>
            <a:endParaRPr lang="en-CA" dirty="0"/>
          </a:p>
        </p:txBody>
      </p:sp>
      <p:pic>
        <p:nvPicPr>
          <p:cNvPr id="4" name="Picture 3">
            <a:extLst>
              <a:ext uri="{FF2B5EF4-FFF2-40B4-BE49-F238E27FC236}">
                <a16:creationId xmlns:a16="http://schemas.microsoft.com/office/drawing/2014/main" id="{40682809-7692-6513-5F5A-68B8853876DD}"/>
              </a:ext>
            </a:extLst>
          </p:cNvPr>
          <p:cNvPicPr>
            <a:picLocks noChangeAspect="1"/>
          </p:cNvPicPr>
          <p:nvPr/>
        </p:nvPicPr>
        <p:blipFill>
          <a:blip r:embed="rId5"/>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1786684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A1018E-39A2-6501-BDE8-7522F84C0F36}"/>
              </a:ext>
            </a:extLst>
          </p:cNvPr>
          <p:cNvSpPr>
            <a:spLocks noGrp="1"/>
          </p:cNvSpPr>
          <p:nvPr>
            <p:ph idx="1"/>
          </p:nvPr>
        </p:nvSpPr>
        <p:spPr/>
        <p:txBody>
          <a:bodyPr>
            <a:normAutofit/>
          </a:bodyPr>
          <a:lstStyle/>
          <a:p>
            <a:endParaRPr lang="en-US" sz="9600" dirty="0">
              <a:solidFill>
                <a:srgbClr val="00B0F0"/>
              </a:solidFill>
            </a:endParaRPr>
          </a:p>
          <a:p>
            <a:pPr marL="0" indent="0">
              <a:buNone/>
            </a:pPr>
            <a:r>
              <a:rPr lang="en-US" sz="9600" dirty="0">
                <a:solidFill>
                  <a:srgbClr val="00B0F0"/>
                </a:solidFill>
              </a:rPr>
              <a:t>        Thanks !!!</a:t>
            </a:r>
            <a:endParaRPr lang="en-CA" sz="9600" dirty="0">
              <a:solidFill>
                <a:srgbClr val="00B0F0"/>
              </a:solidFill>
            </a:endParaRPr>
          </a:p>
        </p:txBody>
      </p:sp>
      <p:pic>
        <p:nvPicPr>
          <p:cNvPr id="4" name="Picture 3">
            <a:extLst>
              <a:ext uri="{FF2B5EF4-FFF2-40B4-BE49-F238E27FC236}">
                <a16:creationId xmlns:a16="http://schemas.microsoft.com/office/drawing/2014/main" id="{126A88AA-B1DB-88EF-4CBD-EA7C229BF7F7}"/>
              </a:ext>
            </a:extLst>
          </p:cNvPr>
          <p:cNvPicPr>
            <a:picLocks noChangeAspect="1"/>
          </p:cNvPicPr>
          <p:nvPr/>
        </p:nvPicPr>
        <p:blipFill>
          <a:blip r:embed="rId2"/>
          <a:stretch>
            <a:fillRect/>
          </a:stretch>
        </p:blipFill>
        <p:spPr>
          <a:xfrm>
            <a:off x="8652295" y="164799"/>
            <a:ext cx="3539706" cy="1645767"/>
          </a:xfrm>
          <a:prstGeom prst="rect">
            <a:avLst/>
          </a:prstGeom>
        </p:spPr>
      </p:pic>
    </p:spTree>
    <p:extLst>
      <p:ext uri="{BB962C8B-B14F-4D97-AF65-F5344CB8AC3E}">
        <p14:creationId xmlns:p14="http://schemas.microsoft.com/office/powerpoint/2010/main" val="2249072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ysClr val="windowText" lastClr="000000"/>
      </a:dk1>
      <a:lt1>
        <a:sysClr val="window" lastClr="FFFFFF"/>
      </a:lt1>
      <a:dk2>
        <a:srgbClr val="323232"/>
      </a:dk2>
      <a:lt2>
        <a:srgbClr val="E3DED1"/>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tint val="98000"/>
              </a:schemeClr>
              <a:schemeClr val="phClr">
                <a:tint val="99000"/>
                <a:shade val="96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C3935CB6-B0E3-44A7-AB37-996D901F73AB}"/>
    </a:ext>
  </a:extLst>
</a:theme>
</file>

<file path=docProps/app.xml><?xml version="1.0" encoding="utf-8"?>
<Properties xmlns="http://schemas.openxmlformats.org/officeDocument/2006/extended-properties" xmlns:vt="http://schemas.openxmlformats.org/officeDocument/2006/docPropsVTypes">
  <Template>TM03090430[[fn=Banded]]</Template>
  <TotalTime>52</TotalTime>
  <Words>476</Words>
  <Application>Microsoft Office PowerPoint</Application>
  <PresentationFormat>Widescreen</PresentationFormat>
  <Paragraphs>56</Paragraphs>
  <Slides>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Corbel</vt:lpstr>
      <vt:lpstr>Slack-Lato</vt:lpstr>
      <vt:lpstr>Wingdings</vt:lpstr>
      <vt:lpstr>Banded</vt:lpstr>
      <vt:lpstr>Las Vegas Explorer App</vt:lpstr>
      <vt:lpstr>Elevator pitch</vt:lpstr>
      <vt:lpstr>Concept</vt:lpstr>
      <vt:lpstr>Process</vt:lpstr>
      <vt:lpstr>Demo</vt:lpstr>
      <vt:lpstr>Future Development</vt:lpstr>
      <vt:lpstr>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Las Vegas Explorer App</dc:title>
  <dc:creator>Özdal Doğru</dc:creator>
  <cp:lastModifiedBy>Harry MacMillan</cp:lastModifiedBy>
  <cp:revision>5</cp:revision>
  <dcterms:created xsi:type="dcterms:W3CDTF">2023-11-21T03:36:46Z</dcterms:created>
  <dcterms:modified xsi:type="dcterms:W3CDTF">2023-11-21T10:46:34Z</dcterms:modified>
</cp:coreProperties>
</file>

<file path=docProps/thumbnail.jpeg>
</file>